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31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2050C-2A98-4912-A575-5E4395F13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EAB9C-F602-465F-BEC9-D0AEA9A44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C3FC3-35A8-470F-B1FF-3D000B0AF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914BD-96C2-4CFD-AB54-BD11BADEC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C0BC4-49F7-4CF3-83C2-ABA456EAF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38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C2A7D-6CFA-4588-9A57-FC6396C2E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74FBDB-CB23-4A18-8185-2AAD48C48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3063D-B5A9-4D44-964F-36F1247E4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FD148-1E06-4CD1-838D-3DD14969D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96CA5-2008-4D3E-B616-D37C1CEA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79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926C7D-F7C7-4193-B0FC-B13F8266F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1D044E-EFB7-4465-B247-228DC214B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D06B-07D4-436C-B397-169FE466A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A5086-8D70-423D-B22C-F696CB24E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A2D7C-B4E8-4766-816B-286141DF4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82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38D95-0407-427F-A062-B0828B3BD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08613-0361-41D5-83A1-D9C117ECE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3695-C0DC-40DB-BD28-3E33E8D32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DA958-BF56-468D-ADEE-116F02D1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7560F-02AC-4997-AFE6-DAA54A111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539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59EFA-15D0-4373-A3A3-1C3E7F35A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1ECA0-E583-4754-A1A8-C5A8B02D7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743D6-82A6-46A6-B909-5546BCBDC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DAD70-AE32-4B72-B7F9-7D3C3FB23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BCD2B-FC5D-4790-B8E2-1297B26D3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89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4E435-D4DC-400F-BBBF-6B305DD27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E3F6C-D73F-44C6-A056-01CC99C8CD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E84B75-CCB5-4AE6-94A5-C1C9D62B0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020ED0-A934-433C-92D3-8B4F26FC0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3E07D1-68EE-4DF6-9689-162806373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56D7E-D8C1-48F0-8074-2235071A8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09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E6B7A-B81B-4ACC-BEA5-FC9BD4122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B94F3-6186-4264-A0B3-5B4FE776A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99274-623E-4DD9-83A2-B32C685787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A751CD-2AC8-4796-8AE2-CB8F894FEE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C2D8D2-7A57-4D36-A65A-7336AB9B8C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3A2670-F9EA-4153-9DED-14496E52A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0F1D90-9002-4A11-ACF9-67ECECD3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C2735D-5495-4A49-972F-163ACFA06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38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6216-CA12-42CE-B886-5192E28BF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980614-41DF-455C-AE8D-2657B9E8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BE5C64-02EE-4A70-815C-74BC2C56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568B9-4DBC-4C29-A803-321AAA7B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745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E3AF7A-A472-4EF7-8F3E-8B0BBE26D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A72CA3-E8F0-419E-B76A-32BF0472C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72179-C5CA-4C2A-9D07-BF38EDCAB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268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05D24-653A-44FA-A963-914509AE8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6006C-8003-495B-B02D-1E5783BB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FD40CC-B3FD-4585-9218-12C9D4AA05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322466-AF32-402F-8A76-B990FAED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57C348-5566-444F-8BB0-D1D380F74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6169B-0738-4E6F-8C3D-40A025473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FCCE7-96CE-48CD-9A99-7A5CCDDB3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4FC70-6F12-42AD-B23D-A41503457A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99711-5009-4D0C-8F0D-FA4A46A31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F9271-470B-4686-A374-17D66C30B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C9BAD-6A95-43D9-8DE3-B546FB66A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A195F9-8374-49CF-9E1D-3A0930DC5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387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3E9C87-CD14-437A-BB1B-059004693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EA9E4-1130-4A05-A2CE-B85FFC4AE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3FB7D-F442-4E40-AD0E-F0166804F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8F47B-D607-427B-9E4A-73FBAF710012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1F8CF-F0F3-4775-8642-A22816858B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A4365-0579-497D-B899-62FFDE7B8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88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hyperlink" Target="https://paleeldaclil.blogspot.com/2020/11/united-nations-convention-on-rights-of.html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jpeg"/><Relationship Id="rId5" Type="http://schemas.openxmlformats.org/officeDocument/2006/relationships/image" Target="../media/image4.pn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3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A85A78-E592-430E-BB7E-25A23B51AB44}"/>
              </a:ext>
            </a:extLst>
          </p:cNvPr>
          <p:cNvSpPr/>
          <p:nvPr/>
        </p:nvSpPr>
        <p:spPr>
          <a:xfrm>
            <a:off x="-1" y="1"/>
            <a:ext cx="3222171" cy="1983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916670-B0B7-4C2C-8706-D6FD558D119A}"/>
              </a:ext>
            </a:extLst>
          </p:cNvPr>
          <p:cNvSpPr/>
          <p:nvPr/>
        </p:nvSpPr>
        <p:spPr>
          <a:xfrm>
            <a:off x="-6" y="1983689"/>
            <a:ext cx="3222175" cy="3094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solidFill>
                <a:schemeClr val="tx1"/>
              </a:solidFill>
            </a:endParaRPr>
          </a:p>
          <a:p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DC8BBF-9DBD-4512-8ECB-965906CC149F}"/>
              </a:ext>
            </a:extLst>
          </p:cNvPr>
          <p:cNvSpPr/>
          <p:nvPr/>
        </p:nvSpPr>
        <p:spPr>
          <a:xfrm>
            <a:off x="-3" y="5066520"/>
            <a:ext cx="3222171" cy="179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3C17CC-ECB5-49F8-9E76-9681AA39D569}"/>
              </a:ext>
            </a:extLst>
          </p:cNvPr>
          <p:cNvSpPr/>
          <p:nvPr/>
        </p:nvSpPr>
        <p:spPr>
          <a:xfrm>
            <a:off x="8040183" y="3536639"/>
            <a:ext cx="2873832" cy="1791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tlCol="0" anchor="t"/>
          <a:lstStyle/>
          <a:p>
            <a:endParaRPr lang="en-GB" sz="10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987739-F19A-4B9B-9575-3280D1C40130}"/>
              </a:ext>
            </a:extLst>
          </p:cNvPr>
          <p:cNvSpPr/>
          <p:nvPr/>
        </p:nvSpPr>
        <p:spPr>
          <a:xfrm>
            <a:off x="8969829" y="5066520"/>
            <a:ext cx="3222171" cy="1791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BF1475-55E9-4970-8C24-E53D9614A887}"/>
              </a:ext>
            </a:extLst>
          </p:cNvPr>
          <p:cNvSpPr/>
          <p:nvPr/>
        </p:nvSpPr>
        <p:spPr>
          <a:xfrm>
            <a:off x="8969829" y="1956273"/>
            <a:ext cx="3222171" cy="3122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 algn="r"/>
            <a:endParaRPr lang="en-GB" sz="1200" b="1" i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622238-9127-4C7A-B13D-92E2E55E4F72}"/>
              </a:ext>
            </a:extLst>
          </p:cNvPr>
          <p:cNvSpPr/>
          <p:nvPr/>
        </p:nvSpPr>
        <p:spPr>
          <a:xfrm>
            <a:off x="8969815" y="-11813"/>
            <a:ext cx="3222171" cy="1983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255037-C99E-4902-A2BC-E7968C646A73}"/>
              </a:ext>
            </a:extLst>
          </p:cNvPr>
          <p:cNvSpPr/>
          <p:nvPr/>
        </p:nvSpPr>
        <p:spPr>
          <a:xfrm>
            <a:off x="3275451" y="46865"/>
            <a:ext cx="5747660" cy="5066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Building Better relationships, better learning, better behaviour at 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</a:rPr>
              <a:t>St </a:t>
            </a:r>
            <a:r>
              <a:rPr lang="en-GB" sz="2400" b="1" dirty="0" err="1">
                <a:solidFill>
                  <a:schemeClr val="tx1"/>
                </a:solidFill>
              </a:rPr>
              <a:t>Ninian’s</a:t>
            </a:r>
            <a:r>
              <a:rPr lang="en-GB" sz="2400" b="1" dirty="0">
                <a:solidFill>
                  <a:schemeClr val="tx1"/>
                </a:solidFill>
              </a:rPr>
              <a:t> RC Primary School </a:t>
            </a:r>
          </a:p>
          <a:p>
            <a:pPr algn="ctr"/>
            <a:r>
              <a:rPr lang="en-GB" sz="4000" b="1" dirty="0">
                <a:solidFill>
                  <a:srgbClr val="00B050"/>
                </a:solidFill>
              </a:rPr>
              <a:t>We believe in….</a:t>
            </a:r>
          </a:p>
          <a:p>
            <a:pPr algn="ctr"/>
            <a:endParaRPr lang="en-GB" b="1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76769F3-6523-41AE-A201-7D8048373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" y="2013754"/>
            <a:ext cx="2550829" cy="254626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969E990F-C3B9-4489-83E2-0D8B46A76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556" y="1794510"/>
            <a:ext cx="1830971" cy="212392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41A92EF-FE2F-4CF1-8193-84F1405D8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4325" y="215274"/>
            <a:ext cx="1183449" cy="1183449"/>
          </a:xfrm>
          <a:prstGeom prst="rect">
            <a:avLst/>
          </a:prstGeom>
        </p:spPr>
      </p:pic>
      <p:pic>
        <p:nvPicPr>
          <p:cNvPr id="1036" name="Picture 12" descr="Image result for love heart">
            <a:extLst>
              <a:ext uri="{FF2B5EF4-FFF2-40B4-BE49-F238E27FC236}">
                <a16:creationId xmlns:a16="http://schemas.microsoft.com/office/drawing/2014/main" id="{16EB2FF2-6D86-474E-AE84-E9C59F006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656" y="3070996"/>
            <a:ext cx="468464" cy="43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poster with many icons&#10;&#10;Description automatically generated">
            <a:extLst>
              <a:ext uri="{FF2B5EF4-FFF2-40B4-BE49-F238E27FC236}">
                <a16:creationId xmlns:a16="http://schemas.microsoft.com/office/drawing/2014/main" id="{37ABF3CA-BDE4-8129-B92A-BCEE46C241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4007" b="807"/>
          <a:stretch/>
        </p:blipFill>
        <p:spPr>
          <a:xfrm>
            <a:off x="8739259" y="2765848"/>
            <a:ext cx="2713602" cy="365103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3B0587E-3801-B104-1294-09A299FF4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250" y="3127922"/>
            <a:ext cx="1513269" cy="158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D3F33BFD-A061-B8BB-AC5B-C7A73DA77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404" y="4695589"/>
            <a:ext cx="1217971" cy="189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elebrate success">
            <a:extLst>
              <a:ext uri="{FF2B5EF4-FFF2-40B4-BE49-F238E27FC236}">
                <a16:creationId xmlns:a16="http://schemas.microsoft.com/office/drawing/2014/main" id="{0F51767E-19FD-30AD-BADC-5F36654B0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530" y="1398723"/>
            <a:ext cx="1711393" cy="78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722A95FE-797C-6743-0291-2A7D4572A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288" y="2926352"/>
            <a:ext cx="1644755" cy="87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A tree with different colored circles&#10;&#10;Description automatically generated">
            <a:extLst>
              <a:ext uri="{FF2B5EF4-FFF2-40B4-BE49-F238E27FC236}">
                <a16:creationId xmlns:a16="http://schemas.microsoft.com/office/drawing/2014/main" id="{475E01A4-A56E-A4AA-102B-079C7F001F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47979" y="4590085"/>
            <a:ext cx="2490481" cy="2096516"/>
          </a:xfrm>
          <a:prstGeom prst="rect">
            <a:avLst/>
          </a:prstGeom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80D9CC0C-DF46-2BD6-DCC7-F9D330E17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096" y="4456075"/>
            <a:ext cx="2676314" cy="224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The National Trauma Training Programme (NTTP)">
            <a:extLst>
              <a:ext uri="{FF2B5EF4-FFF2-40B4-BE49-F238E27FC236}">
                <a16:creationId xmlns:a16="http://schemas.microsoft.com/office/drawing/2014/main" id="{A65BE396-8602-FB84-AEC0-6B632D287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3" b="5199"/>
          <a:stretch/>
        </p:blipFill>
        <p:spPr bwMode="auto">
          <a:xfrm>
            <a:off x="8296084" y="1034993"/>
            <a:ext cx="3222171" cy="128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All you need is love motivational quote hand written typography lettering for tshirt design">
            <a:extLst>
              <a:ext uri="{FF2B5EF4-FFF2-40B4-BE49-F238E27FC236}">
                <a16:creationId xmlns:a16="http://schemas.microsoft.com/office/drawing/2014/main" id="{6CABE0B4-A8FE-AC3D-E1C2-57DCF5711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07" y="92090"/>
            <a:ext cx="1886750" cy="188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A0B244-1ACD-1F19-1E0C-A19163E6C3D8}"/>
              </a:ext>
            </a:extLst>
          </p:cNvPr>
          <p:cNvSpPr txBox="1"/>
          <p:nvPr/>
        </p:nvSpPr>
        <p:spPr>
          <a:xfrm>
            <a:off x="5761544" y="3918435"/>
            <a:ext cx="17324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4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Nurturing Approaches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83FB67-D6E6-9C3D-968A-94EF85B6A859}"/>
              </a:ext>
            </a:extLst>
          </p:cNvPr>
          <p:cNvSpPr txBox="1"/>
          <p:nvPr/>
        </p:nvSpPr>
        <p:spPr>
          <a:xfrm>
            <a:off x="8734530" y="239474"/>
            <a:ext cx="262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Being trauma informed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856580-09B4-C5F9-FB6D-D73B075F50F6}"/>
              </a:ext>
            </a:extLst>
          </p:cNvPr>
          <p:cNvSpPr txBox="1"/>
          <p:nvPr/>
        </p:nvSpPr>
        <p:spPr>
          <a:xfrm>
            <a:off x="0" y="5261192"/>
            <a:ext cx="16650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Promoting Equality and diversity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E3B776-CE9A-F50E-E996-558F17BE173C}"/>
              </a:ext>
            </a:extLst>
          </p:cNvPr>
          <p:cNvSpPr txBox="1"/>
          <p:nvPr/>
        </p:nvSpPr>
        <p:spPr>
          <a:xfrm>
            <a:off x="2719583" y="3854606"/>
            <a:ext cx="2291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Getting it right for every child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A494C5-A238-FBE2-E41B-6A3FFE227E5C}"/>
              </a:ext>
            </a:extLst>
          </p:cNvPr>
          <p:cNvSpPr txBox="1"/>
          <p:nvPr/>
        </p:nvSpPr>
        <p:spPr>
          <a:xfrm>
            <a:off x="2816458" y="568945"/>
            <a:ext cx="1417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The LOVE of God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3802CB-603D-374B-3EB7-C1DCC34B2E05}"/>
              </a:ext>
            </a:extLst>
          </p:cNvPr>
          <p:cNvSpPr txBox="1"/>
          <p:nvPr/>
        </p:nvSpPr>
        <p:spPr>
          <a:xfrm>
            <a:off x="6828260" y="2362839"/>
            <a:ext cx="1882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The Rights of the Child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82CBD8-AC32-532D-B1B8-FC89BF180D71}"/>
              </a:ext>
            </a:extLst>
          </p:cNvPr>
          <p:cNvSpPr txBox="1"/>
          <p:nvPr/>
        </p:nvSpPr>
        <p:spPr>
          <a:xfrm>
            <a:off x="3512933" y="2203680"/>
            <a:ext cx="1750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Celebrating success</a:t>
            </a:r>
          </a:p>
        </p:txBody>
      </p:sp>
    </p:spTree>
    <p:extLst>
      <p:ext uri="{BB962C8B-B14F-4D97-AF65-F5344CB8AC3E}">
        <p14:creationId xmlns:p14="http://schemas.microsoft.com/office/powerpoint/2010/main" val="42717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46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Dreaming Outloud Pro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Macphail, Stephen</dc:creator>
  <cp:lastModifiedBy>Lisa MacPhail</cp:lastModifiedBy>
  <cp:revision>35</cp:revision>
  <cp:lastPrinted>2023-08-18T13:42:01Z</cp:lastPrinted>
  <dcterms:created xsi:type="dcterms:W3CDTF">2020-02-19T15:09:39Z</dcterms:created>
  <dcterms:modified xsi:type="dcterms:W3CDTF">2023-08-18T14:27:50Z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19d5fe6-6ff0-4580-ac71-4bb0bf2203da_Enabled">
    <vt:lpwstr>True</vt:lpwstr>
  </property>
  <property fmtid="{D5CDD505-2E9C-101B-9397-08002B2CF9AE}" pid="3" name="MSIP_Label_d19d5fe6-6ff0-4580-ac71-4bb0bf2203da_SiteId">
    <vt:lpwstr>ae4df1f7-611e-444f-897e-f964e1205171</vt:lpwstr>
  </property>
  <property fmtid="{D5CDD505-2E9C-101B-9397-08002B2CF9AE}" pid="4" name="MSIP_Label_d19d5fe6-6ff0-4580-ac71-4bb0bf2203da_Owner">
    <vt:lpwstr>sm162009@ncr.com</vt:lpwstr>
  </property>
  <property fmtid="{D5CDD505-2E9C-101B-9397-08002B2CF9AE}" pid="5" name="MSIP_Label_d19d5fe6-6ff0-4580-ac71-4bb0bf2203da_SetDate">
    <vt:lpwstr>2020-02-19T19:34:08.5266490Z</vt:lpwstr>
  </property>
  <property fmtid="{D5CDD505-2E9C-101B-9397-08002B2CF9AE}" pid="6" name="MSIP_Label_d19d5fe6-6ff0-4580-ac71-4bb0bf2203da_Name">
    <vt:lpwstr>Public</vt:lpwstr>
  </property>
  <property fmtid="{D5CDD505-2E9C-101B-9397-08002B2CF9AE}" pid="7" name="MSIP_Label_d19d5fe6-6ff0-4580-ac71-4bb0bf2203da_Application">
    <vt:lpwstr>Microsoft Azure Information Protection</vt:lpwstr>
  </property>
  <property fmtid="{D5CDD505-2E9C-101B-9397-08002B2CF9AE}" pid="8" name="MSIP_Label_d19d5fe6-6ff0-4580-ac71-4bb0bf2203da_ActionId">
    <vt:lpwstr>e78cf5ef-c2bc-4939-88a6-5eac6db8322a</vt:lpwstr>
  </property>
  <property fmtid="{D5CDD505-2E9C-101B-9397-08002B2CF9AE}" pid="9" name="MSIP_Label_d19d5fe6-6ff0-4580-ac71-4bb0bf2203da_Extended_MSFT_Method">
    <vt:lpwstr>Manual</vt:lpwstr>
  </property>
  <property fmtid="{D5CDD505-2E9C-101B-9397-08002B2CF9AE}" pid="10" name="Sensitivity">
    <vt:lpwstr>Public</vt:lpwstr>
  </property>
</Properties>
</file>